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F7835-68D2-4EEF-BBEC-998DD88BC595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AE778-FC7A-409F-B041-493F1E826AF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139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1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3140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0635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7567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165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709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895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758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67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46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838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A33EF-B6AA-4ADA-B3EE-451B5E7FDBF4}" type="datetimeFigureOut">
              <a:rPr lang="vi-VN" smtClean="0"/>
              <a:t>07/03/2017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2D203-4C5A-4B85-B056-F0E92423549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564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500" y="14476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</a:rPr>
              <a:t>1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7694" y="14476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410240"/>
              </p:ext>
            </p:extLst>
          </p:nvPr>
        </p:nvGraphicFramePr>
        <p:xfrm>
          <a:off x="61137" y="752538"/>
          <a:ext cx="9072499" cy="611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62"/>
                <a:gridCol w="1134062"/>
                <a:gridCol w="1134062"/>
                <a:gridCol w="1058458"/>
                <a:gridCol w="982854"/>
                <a:gridCol w="1209667"/>
                <a:gridCol w="2419334"/>
              </a:tblGrid>
              <a:tr h="576066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Hàng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Đọc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0236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Nghìn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Trăm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Chục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Đơn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 vị</a:t>
                      </a:r>
                      <a:endParaRPr lang="vi-VN" sz="2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63457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Sáu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</a:rPr>
                        <a:t> mươi ba nghìn bốn trăm năm mươi bảy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5955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64292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6300" y="36543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45913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2862" y="4911551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63721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1247" y="602128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99"/>
                </a:solidFill>
              </a:rPr>
              <a:t>47535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5374" y="328498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Bốn mươi lăm nghìn chín trăm mười ba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8428" y="4533454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Sáu mươi ba nghìn bảy trăm hai mươi mốt</a:t>
            </a:r>
            <a:endParaRPr lang="vi-VN" sz="240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8014" y="5680207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smtClean="0">
                <a:solidFill>
                  <a:srgbClr val="000099"/>
                </a:solidFill>
              </a:rPr>
              <a:t>Bốn mươi bảy nghìn năm trăm ba mươi lăm</a:t>
            </a:r>
            <a:endParaRPr lang="vi-VN" sz="240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2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91361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2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779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(theo mẫu):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09208"/>
              </p:ext>
            </p:extLst>
          </p:nvPr>
        </p:nvGraphicFramePr>
        <p:xfrm>
          <a:off x="395536" y="908721"/>
          <a:ext cx="8568952" cy="504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7128792"/>
              </a:tblGrid>
              <a:tr h="51992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Viết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Đọc số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8223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31942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Ba mươi mốt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chín trăm bốn mươi hai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97145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Hai mươi bảy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nghìn một trăm năm mươi lăm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63211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Tám</a:t>
                      </a:r>
                      <a:r>
                        <a:rPr lang="en-US" sz="2800" baseline="0" smtClean="0">
                          <a:solidFill>
                            <a:schemeClr val="tx1"/>
                          </a:solidFill>
                        </a:rPr>
                        <a:t> mươi chín nghìn ba trăm bảy mươi mốt</a:t>
                      </a:r>
                      <a:endParaRPr lang="vi-VN" sz="28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231316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Chín mươi bảy nghìn một trăm bốn mươi lăm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9368" y="4221088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Sáu mươi ba nghìn hai trăm mười một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389" y="3284984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27155</a:t>
            </a:r>
            <a:endParaRPr lang="vi-VN" sz="28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1192" y="5157192"/>
            <a:ext cx="1364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89371</a:t>
            </a:r>
            <a:endParaRPr lang="vi-VN" sz="2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78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04710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3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204710"/>
            <a:ext cx="936104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Số?</a:t>
            </a:r>
            <a:endParaRPr lang="vi-VN" sz="2800" b="1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34996"/>
              </p:ext>
            </p:extLst>
          </p:nvPr>
        </p:nvGraphicFramePr>
        <p:xfrm>
          <a:off x="0" y="980728"/>
          <a:ext cx="91440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472891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36 520; 36 521; ........... ; ........... ; ........... ; 36 525 ; ............</a:t>
                      </a:r>
                    </a:p>
                    <a:p>
                      <a:pPr marL="342900" indent="-342900">
                        <a:buAutoNum type="alphaLcParenR"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2891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48 183; 48 184; ........... ; ............ ; 48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187; ............ ; ...........</a:t>
                      </a:r>
                    </a:p>
                    <a:p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658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81 317; ........... ; ........... ; ............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; 81 321; ............. ; ...........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6807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90943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15079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96336" y="90872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36 526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020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36005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19864" y="242088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48 189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6069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81 318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66807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81 319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67944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16216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19864" y="38610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81 323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18512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prstClr val="black"/>
                </a:solidFill>
              </a:rPr>
              <a:t>4</a:t>
            </a:r>
            <a:endParaRPr lang="vi-VN" sz="24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8646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Viết tiếp số thích hợp vào dưới mỗi vạch: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1520" y="1916832"/>
            <a:ext cx="871296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03548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33164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195736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059832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851920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608004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436096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372200" y="1771403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236296" y="1772816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00392" y="1798387"/>
            <a:ext cx="0" cy="2880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-18256" y="2092039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10 000</a:t>
            </a:r>
            <a:endParaRPr lang="vi-VN" sz="2000" b="1"/>
          </a:p>
        </p:txBody>
      </p:sp>
      <p:sp>
        <p:nvSpPr>
          <p:cNvPr id="21" name="TextBox 20"/>
          <p:cNvSpPr txBox="1"/>
          <p:nvPr/>
        </p:nvSpPr>
        <p:spPr>
          <a:xfrm>
            <a:off x="809836" y="2092039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11 000</a:t>
            </a:r>
            <a:endParaRPr lang="vi-VN" sz="2000" b="1"/>
          </a:p>
        </p:txBody>
      </p:sp>
      <p:sp>
        <p:nvSpPr>
          <p:cNvPr id="22" name="TextBox 21"/>
          <p:cNvSpPr txBox="1"/>
          <p:nvPr/>
        </p:nvSpPr>
        <p:spPr>
          <a:xfrm>
            <a:off x="4086200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/>
              <a:t>15 000</a:t>
            </a:r>
            <a:endParaRPr lang="vi-VN" sz="2000" b="1"/>
          </a:p>
        </p:txBody>
      </p:sp>
      <p:sp>
        <p:nvSpPr>
          <p:cNvPr id="23" name="TextBox 22"/>
          <p:cNvSpPr txBox="1"/>
          <p:nvPr/>
        </p:nvSpPr>
        <p:spPr>
          <a:xfrm>
            <a:off x="1673932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12 000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38028" y="2091382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13 000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30116" y="2091382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14 000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14292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16 000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0396" y="2105801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17 000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14492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18 000</a:t>
            </a:r>
            <a:endParaRPr lang="vi-VN" sz="2000" b="1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78588" y="2121207"/>
            <a:ext cx="1043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FF0000"/>
                </a:solidFill>
              </a:rPr>
              <a:t>19 000</a:t>
            </a:r>
            <a:endParaRPr lang="vi-VN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52&quot;&gt;&lt;property id=&quot;20148&quot; value=&quot;5&quot;/&gt;&lt;property id=&quot;20300&quot; value=&quot;Slide 1&quot;/&gt;&lt;property id=&quot;20307&quot; value=&quot;257&quot;/&gt;&lt;/object&gt;&lt;object type=&quot;3&quot; unique_id=&quot;10053&quot;&gt;&lt;property id=&quot;20148&quot; value=&quot;5&quot;/&gt;&lt;property id=&quot;20300&quot; value=&quot;Slide 2&quot;/&gt;&lt;property id=&quot;20307&quot; value=&quot;258&quot;/&gt;&lt;/object&gt;&lt;object type=&quot;3&quot; unique_id=&quot;10054&quot;&gt;&lt;property id=&quot;20148&quot; value=&quot;5&quot;/&gt;&lt;property id=&quot;20300&quot; value=&quot;Slide 3&quot;/&gt;&lt;property id=&quot;20307&quot; value=&quot;259&quot;/&gt;&lt;/object&gt;&lt;object type=&quot;3&quot; unique_id=&quot;10055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247</Words>
  <Application>Microsoft Office PowerPoint</Application>
  <PresentationFormat>On-screen Show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7</cp:revision>
  <dcterms:created xsi:type="dcterms:W3CDTF">2017-03-07T03:39:39Z</dcterms:created>
  <dcterms:modified xsi:type="dcterms:W3CDTF">2017-03-07T06:18:28Z</dcterms:modified>
</cp:coreProperties>
</file>